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2ND ST / ROBERT T MARTINEZ JR ST
Intersection ID: 5159987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0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2ND ST / ROBERT T MARTINEZ JR ST
Intersection ID: 5159987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0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2ND ST / ROBERT T MARTINEZ JR ST
Intersection ID: 5159987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360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2ND ST / ROBERT T MARTINEZ JR ST
Intersection ID: 5159987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